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8" r:id="rId4"/>
    <p:sldId id="257" r:id="rId5"/>
    <p:sldId id="260" r:id="rId6"/>
    <p:sldId id="262" r:id="rId7"/>
    <p:sldId id="26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041" y="5085184"/>
            <a:ext cx="917304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51940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1940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99381"/>
            <a:ext cx="82912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041" y="4365104"/>
            <a:ext cx="9173041" cy="2492896"/>
          </a:xfrm>
        </p:spPr>
        <p:txBody>
          <a:bodyPr>
            <a:normAutofit/>
          </a:bodyPr>
          <a:lstStyle/>
          <a:p>
            <a:r>
              <a:rPr lang="ru-RU" sz="3100" b="1" i="1" dirty="0" smtClean="0">
                <a:latin typeface="Georgia" panose="02040502050405020303" pitchFamily="18" charset="0"/>
              </a:rPr>
              <a:t>Краткосрочный проект </a:t>
            </a:r>
            <a:r>
              <a:rPr lang="ru-RU" sz="5400" b="1" i="1" dirty="0" smtClean="0">
                <a:latin typeface="Georgia" panose="02040502050405020303" pitchFamily="18" charset="0"/>
              </a:rPr>
              <a:t>«Радужный мир» </a:t>
            </a:r>
            <a:br>
              <a:rPr lang="ru-RU" sz="5400" b="1" i="1" dirty="0" smtClean="0">
                <a:latin typeface="Georgia" panose="02040502050405020303" pitchFamily="18" charset="0"/>
              </a:rPr>
            </a:br>
            <a:r>
              <a:rPr lang="ru-RU" sz="2400" b="1" i="1" dirty="0" smtClean="0">
                <a:latin typeface="Georgia" panose="02040502050405020303" pitchFamily="18" charset="0"/>
              </a:rPr>
              <a:t>выполнила: </a:t>
            </a:r>
            <a:br>
              <a:rPr lang="ru-RU" sz="2400" b="1" i="1" dirty="0" smtClean="0">
                <a:latin typeface="Georgia" panose="02040502050405020303" pitchFamily="18" charset="0"/>
              </a:rPr>
            </a:br>
            <a:r>
              <a:rPr lang="ru-RU" sz="2400" b="1" i="1" dirty="0" smtClean="0">
                <a:latin typeface="Georgia" panose="02040502050405020303" pitchFamily="18" charset="0"/>
              </a:rPr>
              <a:t>Воспитатель </a:t>
            </a:r>
            <a:r>
              <a:rPr lang="ru-RU" sz="2400" b="1" i="1" dirty="0" err="1" smtClean="0">
                <a:latin typeface="Georgia" panose="02040502050405020303" pitchFamily="18" charset="0"/>
              </a:rPr>
              <a:t>Жигмитова</a:t>
            </a:r>
            <a:r>
              <a:rPr lang="ru-RU" sz="2400" b="1" i="1" dirty="0" smtClean="0">
                <a:latin typeface="Georgia" panose="02040502050405020303" pitchFamily="18" charset="0"/>
              </a:rPr>
              <a:t> С.Н.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0" y="1876070"/>
            <a:ext cx="5334937" cy="400120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332657"/>
            <a:ext cx="3456384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Цвет седьмой: Фиолетовый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Фиолетовыми тучами тяжелыми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Дождь пролился на луга и на поля.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Он прошел.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 вдруг фиалками веселыми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Засветилась, как улыбками земля.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Это радуга прислала нам привет – 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Свой седьмой, свой фиолетовый букет.</a:t>
            </a:r>
            <a:endParaRPr lang="ru-RU" sz="18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9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548679"/>
            <a:ext cx="8496944" cy="5544617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</a:t>
            </a:r>
            <a:r>
              <a:rPr lang="ru-RU" sz="9600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п</a:t>
            </a:r>
            <a:r>
              <a:rPr lang="ru-RU" sz="96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а</a:t>
            </a:r>
            <a:r>
              <a:rPr lang="ru-RU" sz="9600" b="1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с</a:t>
            </a:r>
            <a:r>
              <a:rPr lang="ru-RU" sz="9600" b="1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и</a:t>
            </a:r>
            <a:r>
              <a:rPr lang="ru-RU" sz="9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</a:t>
            </a:r>
            <a:r>
              <a:rPr lang="ru-RU" sz="96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</a:t>
            </a:r>
            <a:r>
              <a:rPr lang="ru-RU" sz="9600" b="1" i="1" dirty="0" smtClean="0">
                <a:latin typeface="Georgia" panose="02040502050405020303" pitchFamily="18" charset="0"/>
              </a:rPr>
              <a:t> </a:t>
            </a:r>
            <a:br>
              <a:rPr lang="ru-RU" sz="9600" b="1" i="1" dirty="0" smtClean="0">
                <a:latin typeface="Georgia" panose="02040502050405020303" pitchFamily="18" charset="0"/>
              </a:rPr>
            </a:br>
            <a:r>
              <a:rPr lang="ru-RU" sz="9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</a:t>
            </a:r>
            <a:r>
              <a:rPr lang="ru-RU" sz="9600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а</a:t>
            </a:r>
            <a:br>
              <a:rPr lang="ru-RU" sz="9600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</a:br>
            <a:r>
              <a:rPr lang="ru-RU" sz="96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в</a:t>
            </a:r>
            <a:r>
              <a:rPr lang="ru-RU" sz="9600" b="1" i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н</a:t>
            </a:r>
            <a:r>
              <a:rPr lang="ru-RU" sz="9600" b="1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и</a:t>
            </a:r>
            <a:r>
              <a:rPr lang="ru-RU" sz="96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м</a:t>
            </a:r>
            <a:r>
              <a:rPr lang="ru-RU" sz="96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</a:t>
            </a:r>
            <a:r>
              <a:rPr lang="ru-RU" sz="9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</a:t>
            </a:r>
            <a:r>
              <a:rPr lang="ru-RU" sz="9600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и</a:t>
            </a:r>
            <a:r>
              <a:rPr lang="ru-RU" sz="96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е</a:t>
            </a:r>
            <a:r>
              <a:rPr lang="ru-RU" sz="9600" b="1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!</a:t>
            </a:r>
            <a:endParaRPr lang="ru-RU" sz="9600" b="1" i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4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1023079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Georgia" panose="02040502050405020303" pitchFamily="18" charset="0"/>
              </a:rPr>
              <a:t>Цель проекта: </a:t>
            </a:r>
            <a:endParaRPr lang="ru-RU" sz="4000" b="1" i="1" dirty="0">
              <a:latin typeface="Georgia" panose="02040502050405020303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24926" y="1340768"/>
            <a:ext cx="8939562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8F8F8"/>
                </a:solidFill>
                <a:latin typeface="Georgia" panose="02040502050405020303" pitchFamily="18" charset="0"/>
              </a:rPr>
              <a:t>Познакомить детей с атмосферным явлением радугой,</a:t>
            </a:r>
          </a:p>
          <a:p>
            <a:pPr algn="ctr"/>
            <a:r>
              <a:rPr lang="ru-RU" sz="2000" b="1" i="1" dirty="0">
                <a:solidFill>
                  <a:srgbClr val="F8F8F8"/>
                </a:solidFill>
                <a:latin typeface="Georgia" panose="02040502050405020303" pitchFamily="18" charset="0"/>
              </a:rPr>
              <a:t>р</a:t>
            </a:r>
            <a:r>
              <a:rPr lang="ru-RU" sz="2000" b="1" i="1" dirty="0" smtClean="0">
                <a:solidFill>
                  <a:srgbClr val="F8F8F8"/>
                </a:solidFill>
                <a:latin typeface="Georgia" panose="02040502050405020303" pitchFamily="18" charset="0"/>
              </a:rPr>
              <a:t>аскрыть причину её появления (отражение, преломление и</a:t>
            </a:r>
          </a:p>
          <a:p>
            <a:pPr algn="ctr"/>
            <a:r>
              <a:rPr lang="ru-RU" sz="2000" b="1" i="1" dirty="0">
                <a:solidFill>
                  <a:srgbClr val="F8F8F8"/>
                </a:solidFill>
                <a:latin typeface="Georgia" panose="02040502050405020303" pitchFamily="18" charset="0"/>
              </a:rPr>
              <a:t>р</a:t>
            </a:r>
            <a:r>
              <a:rPr lang="ru-RU" sz="2000" b="1" i="1" dirty="0" smtClean="0">
                <a:solidFill>
                  <a:srgbClr val="F8F8F8"/>
                </a:solidFill>
                <a:latin typeface="Georgia" panose="02040502050405020303" pitchFamily="18" charset="0"/>
              </a:rPr>
              <a:t>азложение  солнечного света).</a:t>
            </a:r>
          </a:p>
          <a:p>
            <a:pPr algn="ctr"/>
            <a:r>
              <a:rPr lang="ru-RU" sz="2000" b="1" i="1" dirty="0" smtClean="0">
                <a:solidFill>
                  <a:srgbClr val="F8F8F8"/>
                </a:solidFill>
                <a:latin typeface="Georgia" panose="02040502050405020303" pitchFamily="18" charset="0"/>
              </a:rPr>
              <a:t>Учить понимать и объяснять смысл образного выражения</a:t>
            </a:r>
          </a:p>
          <a:p>
            <a:pPr algn="ctr"/>
            <a:r>
              <a:rPr lang="ru-RU" sz="2000" b="1" i="1" dirty="0" smtClean="0">
                <a:solidFill>
                  <a:srgbClr val="F8F8F8"/>
                </a:solidFill>
                <a:latin typeface="Georgia" panose="02040502050405020303" pitchFamily="18" charset="0"/>
              </a:rPr>
              <a:t>«радужное настроение».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3937968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8F8F8"/>
                </a:solidFill>
                <a:latin typeface="Georgia" panose="02040502050405020303" pitchFamily="18" charset="0"/>
              </a:rPr>
              <a:t>Закрепить цвета спектра, </a:t>
            </a:r>
            <a:r>
              <a:rPr lang="ru-RU" b="1" i="1" dirty="0" smtClean="0">
                <a:solidFill>
                  <a:srgbClr val="F8F8F8"/>
                </a:solidFill>
                <a:latin typeface="Georgia" panose="02040502050405020303" pitchFamily="18" charset="0"/>
              </a:rPr>
              <a:t>их последовательность.</a:t>
            </a:r>
          </a:p>
          <a:p>
            <a:pPr algn="ctr"/>
            <a:r>
              <a:rPr lang="ru-RU" b="1" i="1" dirty="0" smtClean="0">
                <a:solidFill>
                  <a:srgbClr val="F8F8F8"/>
                </a:solidFill>
                <a:latin typeface="Georgia" panose="02040502050405020303" pitchFamily="18" charset="0"/>
              </a:rPr>
              <a:t>Развивать желание экспериментировать, проявляя яркие познавательные чувства: удивление, сомнение, радость.</a:t>
            </a:r>
            <a:endParaRPr lang="ru-RU" b="1" i="1" dirty="0">
              <a:solidFill>
                <a:srgbClr val="F8F8F8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i="1" dirty="0" smtClean="0">
                <a:solidFill>
                  <a:srgbClr val="F8F8F8"/>
                </a:solidFill>
                <a:latin typeface="Georgia" panose="02040502050405020303" pitchFamily="18" charset="0"/>
              </a:rPr>
              <a:t>Воспитывать трудолюбие и желание добиваться успеха собственным трудом. Самореализацию, доброе отношение к сверстникам.</a:t>
            </a:r>
            <a:endParaRPr lang="en-US" b="1" i="1" dirty="0">
              <a:solidFill>
                <a:srgbClr val="F8F8F8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101033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8F8F8"/>
                </a:solidFill>
                <a:latin typeface="Georgia" panose="02040502050405020303" pitchFamily="18" charset="0"/>
              </a:rPr>
              <a:t>Задачи проекта:</a:t>
            </a:r>
            <a:endParaRPr lang="ru-RU" sz="4000" b="1" i="1" dirty="0">
              <a:solidFill>
                <a:srgbClr val="F8F8F8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064878"/>
            <a:ext cx="8291264" cy="19564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800" i="1" dirty="0">
              <a:latin typeface="Georgia" panose="0204050205040502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764704"/>
            <a:ext cx="6552728" cy="1800200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Georgia" panose="02040502050405020303" pitchFamily="18" charset="0"/>
              </a:rPr>
              <a:t>Т</a:t>
            </a:r>
            <a:r>
              <a:rPr lang="ru-RU" sz="4000" b="1" i="1" dirty="0" smtClean="0">
                <a:latin typeface="Georgia" panose="02040502050405020303" pitchFamily="18" charset="0"/>
              </a:rPr>
              <a:t>ип проекта </a:t>
            </a:r>
            <a:endParaRPr lang="ru-RU" sz="4000" b="1" i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564904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По тематике: творческий</a:t>
            </a:r>
          </a:p>
          <a:p>
            <a:pPr lvl="0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По составу участников: групповой (все желающие)</a:t>
            </a:r>
          </a:p>
          <a:p>
            <a:pPr lvl="0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По срокам реализации: краткосрочный 2 недели</a:t>
            </a:r>
          </a:p>
          <a:p>
            <a:pPr lvl="0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По профилю знаний: многопредметный</a:t>
            </a:r>
          </a:p>
          <a:p>
            <a:pPr lvl="0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Участники проекта: воспитатель, дети, родители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26" y="4437112"/>
            <a:ext cx="3238503" cy="21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Georgia" panose="02040502050405020303" pitchFamily="18" charset="0"/>
              </a:rPr>
              <a:t>Структура дня</a:t>
            </a:r>
            <a:endParaRPr lang="ru-RU" sz="4000" b="1" i="1" dirty="0">
              <a:latin typeface="Georgia" panose="02040502050405020303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3888432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11527"/>
            <a:ext cx="4458733" cy="2229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1556791"/>
            <a:ext cx="8424936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 утра дети входят в группу с воздушным шариком, в одежде соответствующего цвета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>После завтрака - психологическое упражнение «Ощущение цвета».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5"/>
              </a:spcBef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>        Ребята отвечают на вопросы: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>- Каким вам кажется этот цвет?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>- Какое он вызывает настроение?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>- Вам он кажется радостным или грустным? Тревожным или спокойным?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> Затем воспитатель рассказывал детям сказку про цвет, проводил беседу о цвете.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> Упражнение на мышечное расслабление «Чем пахнет цвет?».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>«Пробы дня» - ребята съедают то, что они принесли утром.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5"/>
              </a:spcBef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>      «Отпечаток ладошки на общей радуге» - каждый ребенок ставит свой отпечаток определенного цвета на общей заготовке</a:t>
            </a:r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 Для 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>этого использовались нетрадиционные способы «Монотипия»  и  рисование ладошкой.</a:t>
            </a:r>
            <a:endParaRPr lang="ru-RU" b="1" i="1" dirty="0">
              <a:solidFill>
                <a:schemeClr val="bg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5231623" cy="392371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9128" y="1340768"/>
            <a:ext cx="3553354" cy="5183856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effectLst/>
                <a:latin typeface="Georgia" panose="02040502050405020303" pitchFamily="18" charset="0"/>
              </a:rPr>
              <a:t>Радуга в небе весеннем висела,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Весело с неба на землю смотрела.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Радостно мы улыбались в ответ: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-Радуга-радуга, цвет-</a:t>
            </a:r>
            <a:r>
              <a:rPr lang="ru-RU" sz="1600" dirty="0" err="1">
                <a:effectLst/>
                <a:latin typeface="Georgia" panose="02040502050405020303" pitchFamily="18" charset="0"/>
              </a:rPr>
              <a:t>пересвет</a:t>
            </a:r>
            <a:r>
              <a:rPr lang="ru-RU" sz="1600" dirty="0">
                <a:effectLst/>
                <a:latin typeface="Georgia" panose="02040502050405020303" pitchFamily="18" charset="0"/>
              </a:rPr>
              <a:t>.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Радуга в небе недолго висела,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С неба на землю недолго смотрела: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Растаяла...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Что же на память она всем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Оставила?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КРАСНЫЕ маки,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ЖЁЛТЫЙ песок,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ЗЕЛЁНЫЙ </a:t>
            </a:r>
            <a:r>
              <a:rPr lang="ru-RU" sz="1600" dirty="0" err="1">
                <a:effectLst/>
                <a:latin typeface="Georgia" panose="02040502050405020303" pitchFamily="18" charset="0"/>
              </a:rPr>
              <a:t>зажёгся</a:t>
            </a:r>
            <a:r>
              <a:rPr lang="ru-RU" sz="1600" dirty="0">
                <a:effectLst/>
                <a:latin typeface="Georgia" panose="02040502050405020303" pitchFamily="18" charset="0"/>
              </a:rPr>
              <a:t/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На ветке листок.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Жук ФИОЛЕТОВЫЙ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Греет бока.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СИНЯЯ плещет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Река в берега.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ОРАНЖЕВЫМ солнцем</a:t>
            </a:r>
            <a:br>
              <a:rPr lang="ru-RU" sz="1600" dirty="0">
                <a:effectLst/>
                <a:latin typeface="Georgia" panose="02040502050405020303" pitchFamily="18" charset="0"/>
              </a:rPr>
            </a:br>
            <a:r>
              <a:rPr lang="ru-RU" sz="1600" dirty="0">
                <a:effectLst/>
                <a:latin typeface="Georgia" panose="02040502050405020303" pitchFamily="18" charset="0"/>
              </a:rPr>
              <a:t>Согреты леса.</a:t>
            </a:r>
            <a:r>
              <a:rPr lang="ru-RU" sz="900" dirty="0">
                <a:effectLst/>
              </a:rPr>
              <a:t/>
            </a:r>
            <a:br>
              <a:rPr lang="ru-RU" sz="900" dirty="0">
                <a:effectLst/>
              </a:rPr>
            </a:br>
            <a:endParaRPr lang="ru-RU" sz="9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88640"/>
            <a:ext cx="5688634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Участники проекта: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Воспитанники подготовительной группы № 2, воспитатель, родители.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31" y="1340768"/>
            <a:ext cx="4266953" cy="165618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Цвет первый: Красный.</a:t>
            </a:r>
            <a:br>
              <a:rPr lang="ru-RU" sz="1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огороде как костер,</a:t>
            </a:r>
            <a:br>
              <a:rPr lang="ru-RU" sz="1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вспыхнул красный помидор.</a:t>
            </a:r>
            <a:br>
              <a:rPr lang="ru-RU" sz="1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Вслед за ним пример беря, </a:t>
            </a:r>
            <a:br>
              <a:rPr lang="ru-RU" sz="1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Стала красной и заря. </a:t>
            </a:r>
            <a:endParaRPr lang="ru-RU" sz="1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1" y="3307034"/>
            <a:ext cx="4483101" cy="336232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79" y="260648"/>
            <a:ext cx="4800534" cy="3600400"/>
          </a:xfrm>
        </p:spPr>
      </p:pic>
      <p:sp>
        <p:nvSpPr>
          <p:cNvPr id="10" name="Прямоугольник 9"/>
          <p:cNvSpPr/>
          <p:nvPr/>
        </p:nvSpPr>
        <p:spPr>
          <a:xfrm>
            <a:off x="4860032" y="4653136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Цвет второй: Оранжевый.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руке у меня - апельсин,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Оранжевый Африки сын.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Всегда он считает за честь,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Что цвет его в радуге есть. 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4608512" cy="126876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Georgia" panose="02040502050405020303" pitchFamily="18" charset="0"/>
              </a:rPr>
              <a:t>Опыты </a:t>
            </a:r>
            <a:endParaRPr lang="ru-RU" sz="4000" i="1" dirty="0"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44825"/>
            <a:ext cx="3744416" cy="2206414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24" y="1412777"/>
            <a:ext cx="4841570" cy="273630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4480097"/>
            <a:ext cx="3175439" cy="1904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76230"/>
            <a:ext cx="381642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3816424" cy="1484784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Цвет третий: Желтый.</a:t>
            </a:r>
            <a:br>
              <a:rPr lang="ru-RU" sz="14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14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Желтое солнце и желтый песок.</a:t>
            </a:r>
            <a:br>
              <a:rPr lang="ru-RU" sz="14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14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Жадно я пью апельсиновый сок.</a:t>
            </a:r>
            <a:br>
              <a:rPr lang="ru-RU" sz="14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14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В знойном дыхании летней поры</a:t>
            </a:r>
            <a:br>
              <a:rPr lang="ru-RU" sz="14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14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желтые даже глаза у жары</a:t>
            </a:r>
            <a:endParaRPr lang="ru-RU" sz="14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2" y="1484784"/>
            <a:ext cx="4554984" cy="341623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484784"/>
            <a:ext cx="4032448" cy="20162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b="1" i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Цвет четвертый:  Зеленый.</a:t>
            </a:r>
          </a:p>
          <a:p>
            <a:pPr marL="0" indent="0">
              <a:buNone/>
            </a:pPr>
            <a:r>
              <a:rPr lang="ru-RU" sz="1900" b="1" i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Смотри: на лугу зеленеет трава.</a:t>
            </a:r>
          </a:p>
          <a:p>
            <a:pPr marL="0" indent="0">
              <a:buNone/>
            </a:pPr>
            <a:r>
              <a:rPr lang="ru-RU" sz="1900" b="1" i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В лесу зеленеет опушка.</a:t>
            </a:r>
          </a:p>
          <a:p>
            <a:pPr marL="0" indent="0">
              <a:buNone/>
            </a:pPr>
            <a:r>
              <a:rPr lang="ru-RU" sz="1900" b="1" i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В зеленом болоте – </a:t>
            </a:r>
          </a:p>
          <a:p>
            <a:pPr marL="0" indent="0">
              <a:buNone/>
            </a:pPr>
            <a:r>
              <a:rPr lang="ru-RU" sz="1900" b="1" i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«</a:t>
            </a:r>
            <a:r>
              <a:rPr lang="ru-RU" sz="1900" b="1" i="1" dirty="0" err="1" smtClean="0">
                <a:solidFill>
                  <a:srgbClr val="92D050"/>
                </a:solidFill>
                <a:latin typeface="Georgia" panose="02040502050405020303" pitchFamily="18" charset="0"/>
              </a:rPr>
              <a:t>Ква</a:t>
            </a:r>
            <a:r>
              <a:rPr lang="ru-RU" sz="1900" b="1" i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 - </a:t>
            </a:r>
            <a:r>
              <a:rPr lang="ru-RU" sz="1900" b="1" i="1" dirty="0" err="1" smtClean="0">
                <a:solidFill>
                  <a:srgbClr val="92D050"/>
                </a:solidFill>
                <a:latin typeface="Georgia" panose="02040502050405020303" pitchFamily="18" charset="0"/>
              </a:rPr>
              <a:t>ква</a:t>
            </a:r>
            <a:r>
              <a:rPr lang="ru-RU" sz="1900" b="1" i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» да «</a:t>
            </a:r>
            <a:r>
              <a:rPr lang="ru-RU" sz="1900" b="1" i="1" dirty="0" err="1">
                <a:solidFill>
                  <a:srgbClr val="92D050"/>
                </a:solidFill>
                <a:latin typeface="Georgia" panose="02040502050405020303" pitchFamily="18" charset="0"/>
              </a:rPr>
              <a:t>К</a:t>
            </a:r>
            <a:r>
              <a:rPr lang="ru-RU" sz="1900" b="1" i="1" dirty="0" err="1" smtClean="0">
                <a:solidFill>
                  <a:srgbClr val="92D050"/>
                </a:solidFill>
                <a:latin typeface="Georgia" panose="02040502050405020303" pitchFamily="18" charset="0"/>
              </a:rPr>
              <a:t>ва</a:t>
            </a:r>
            <a:r>
              <a:rPr lang="ru-RU" sz="1900" b="1" i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 – </a:t>
            </a:r>
            <a:r>
              <a:rPr lang="ru-RU" sz="1900" b="1" i="1" dirty="0" err="1" smtClean="0">
                <a:solidFill>
                  <a:srgbClr val="92D050"/>
                </a:solidFill>
                <a:latin typeface="Georgia" panose="02040502050405020303" pitchFamily="18" charset="0"/>
              </a:rPr>
              <a:t>ква</a:t>
            </a:r>
            <a:r>
              <a:rPr lang="ru-RU" sz="1900" b="1" i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» -</a:t>
            </a:r>
          </a:p>
          <a:p>
            <a:pPr marL="0" indent="0">
              <a:buNone/>
            </a:pPr>
            <a:r>
              <a:rPr lang="ru-RU" sz="1900" b="1" i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Зеленая очень лягушка…</a:t>
            </a:r>
          </a:p>
          <a:p>
            <a:pPr marL="0" indent="0">
              <a:buNone/>
            </a:pPr>
            <a:endParaRPr lang="ru-RU" sz="1400" b="1" i="1" dirty="0">
              <a:solidFill>
                <a:srgbClr val="92D05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48672"/>
            <a:ext cx="4514917" cy="328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1939"/>
            <a:ext cx="4824536" cy="1360838"/>
          </a:xfrm>
        </p:spPr>
        <p:txBody>
          <a:bodyPr>
            <a:normAutofit/>
          </a:bodyPr>
          <a:lstStyle/>
          <a:p>
            <a:pPr algn="l"/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Цвет шестой: Синий</a:t>
            </a:r>
            <a:b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смотрит в небо синий василёк,</a:t>
            </a:r>
            <a:b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радости не пряча, не тая:</a:t>
            </a:r>
            <a:b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В этом мире я не одинок!</a:t>
            </a:r>
            <a:b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радуге есть синева моя!</a:t>
            </a:r>
            <a:endParaRPr lang="ru-RU" sz="1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14" y="1412775"/>
            <a:ext cx="3847374" cy="512983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19" y="1412777"/>
            <a:ext cx="4865595" cy="2232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Цвет пятый: Голубой.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Голубое небо, голубое море,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Ветерок играет голубой волною,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А на горизонте в голубом просторе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Целый день маячит 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Парус голубой…</a:t>
            </a:r>
            <a:endParaRPr lang="ru-RU" sz="18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3429000"/>
            <a:ext cx="4392490" cy="32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196e7efd5ce9d81c8c654fd55cb90bc6c4ac7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426</Words>
  <Application>Microsoft Office PowerPoint</Application>
  <PresentationFormat>Экран (4:3)</PresentationFormat>
  <Paragraphs>64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Тема Office</vt:lpstr>
      <vt:lpstr>Краткосрочный проект «Радужный мир»  выполнила:  Воспитатель Жигмитова С.Н.</vt:lpstr>
      <vt:lpstr>Цель проекта: </vt:lpstr>
      <vt:lpstr>Тип проекта </vt:lpstr>
      <vt:lpstr>Структура дня</vt:lpstr>
      <vt:lpstr>Радуга в небе весеннем висела, Весело с неба на землю смотрела. Радостно мы улыбались в ответ: -Радуга-радуга, цвет-пересвет. Радуга в небе недолго висела, С неба на землю недолго смотрела: Растаяла... Что же на память она всем Оставила? КРАСНЫЕ маки, ЖЁЛТЫЙ песок, ЗЕЛЁНЫЙ зажёгся На ветке листок. Жук ФИОЛЕТОВЫЙ Греет бока. СИНЯЯ плещет Река в берега. ОРАНЖЕВЫМ солнцем Согреты леса. </vt:lpstr>
      <vt:lpstr>Цвет первый: Красный. В огороде как костер, вспыхнул красный помидор. Вслед за ним пример беря,  Стала красной и заря. </vt:lpstr>
      <vt:lpstr>Опыты </vt:lpstr>
      <vt:lpstr>Цвет третий: Желтый. Желтое солнце и желтый песок. Жадно я пью апельсиновый сок. В знойном дыхании летней поры желтые даже глаза у жары</vt:lpstr>
      <vt:lpstr>Цвет шестой: Синий смотрит в небо синий василёк, радости не пряча, не тая: - В этом мире я не одинок! В радуге есть синева моя!</vt:lpstr>
      <vt:lpstr>Презентация PowerPoint</vt:lpstr>
      <vt:lpstr>Спасибо 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 и облака</dc:title>
  <dc:creator>obstinate</dc:creator>
  <dc:description>Шаблон презентации с сайта https://presentation-creation.ru/</dc:description>
  <cp:lastModifiedBy>User</cp:lastModifiedBy>
  <cp:revision>272</cp:revision>
  <dcterms:created xsi:type="dcterms:W3CDTF">2018-02-25T09:09:03Z</dcterms:created>
  <dcterms:modified xsi:type="dcterms:W3CDTF">2019-03-10T13:00:14Z</dcterms:modified>
</cp:coreProperties>
</file>