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7" r:id="rId2"/>
    <p:sldId id="259" r:id="rId3"/>
    <p:sldId id="261" r:id="rId4"/>
    <p:sldId id="262" r:id="rId5"/>
    <p:sldId id="271" r:id="rId6"/>
    <p:sldId id="265" r:id="rId7"/>
    <p:sldId id="268" r:id="rId8"/>
    <p:sldId id="266" r:id="rId9"/>
    <p:sldId id="276" r:id="rId10"/>
    <p:sldId id="267" r:id="rId11"/>
    <p:sldId id="263" r:id="rId12"/>
    <p:sldId id="264" r:id="rId13"/>
    <p:sldId id="280" r:id="rId14"/>
    <p:sldId id="273" r:id="rId15"/>
    <p:sldId id="274" r:id="rId16"/>
    <p:sldId id="278" r:id="rId17"/>
    <p:sldId id="277" r:id="rId18"/>
    <p:sldId id="281" r:id="rId19"/>
    <p:sldId id="279" r:id="rId20"/>
    <p:sldId id="272" r:id="rId21"/>
    <p:sldId id="275" r:id="rId22"/>
    <p:sldId id="2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4946" autoAdjust="0"/>
  </p:normalViewPr>
  <p:slideViewPr>
    <p:cSldViewPr>
      <p:cViewPr varScale="1">
        <p:scale>
          <a:sx n="61" d="100"/>
          <a:sy n="61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CD0D3-65B1-4CC6-B924-C12B80781A7E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C54AA-5C5E-4CC5-BE7A-82A1C007F7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859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54AA-5C5E-4CC5-BE7A-82A1C007F70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ЧИТАЛИ КНИГИ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54AA-5C5E-4CC5-BE7A-82A1C007F70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54AA-5C5E-4CC5-BE7A-82A1C007F70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ИГРАЕМ ДРУЖНО И ПОМОГАЕМ ДРУГ ДРУГУ.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C54AA-5C5E-4CC5-BE7A-82A1C007F70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664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эрдынеева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4211509"/>
            <a:ext cx="8229600" cy="1080120"/>
          </a:xfrm>
        </p:spPr>
        <p:txBody>
          <a:bodyPr/>
          <a:lstStyle/>
          <a:p>
            <a:r>
              <a:rPr lang="ru-RU" dirty="0" smtClean="0"/>
              <a:t>Педагогический проект </a:t>
            </a:r>
            <a:endParaRPr lang="ru-RU" dirty="0"/>
          </a:p>
        </p:txBody>
      </p:sp>
      <p:pic>
        <p:nvPicPr>
          <p:cNvPr id="2050" name="Picture 2" descr="C:\Users\Админ\Desktop\s1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04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3174" y="4500570"/>
            <a:ext cx="4783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Воспитатель:Эрдынеева</a:t>
            </a:r>
            <a:r>
              <a:rPr lang="ru-RU" sz="2000" b="1" dirty="0" smtClean="0"/>
              <a:t> С.М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1714489"/>
            <a:ext cx="4857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ПРОЕКТ СРЕДНЕЙ ГРУППЫ «Делай добро!»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40185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Новая папка\Ramka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889844"/>
            <a:ext cx="55007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Пальчиковая гимнастика Пальчиковая игра «Доброта» Если пальчики грустят – доброты они хотят. (пальцы плотно прижимаем к ладони) Если пальчики заплачут – их обидел кто-то значит.( трясем кистями) Наши пальцы пожалеем – добротой своей согреем. («моем» руки, дышим на них) К себе ладошки мы прижмем, (поочередно, 1 вверху, 1 внизу.) Гладить ласково начнем. (гладим ладонь другой ладонью) Пусть обнимутся ладошки, поиграют пусть немножко. (скрестить пальцы, ладони прижать пальцы двух рук быстро легко стучат) Каждый пальчик нужно взять и покрепче обнимать. (каждый палец зажимаем в кулачке).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Новая папка\s1200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785794"/>
            <a:ext cx="31432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Добрый человек в добре живет век. 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714356"/>
            <a:ext cx="3429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Доброму человеку, что день, то и праздник.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4429133"/>
            <a:ext cx="2857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Жизнь дана на добрые дела</a:t>
            </a:r>
            <a:r>
              <a:rPr lang="ru-RU" b="1" dirty="0" smtClean="0"/>
              <a:t>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4259995"/>
            <a:ext cx="27860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Добро сеять, добро и пожинать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\s1200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4810" y="857232"/>
            <a:ext cx="42148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err="1" smtClean="0"/>
              <a:t>Мирилки</a:t>
            </a:r>
            <a:r>
              <a:rPr lang="ru-RU" sz="2800" b="1" dirty="0" smtClean="0"/>
              <a:t>: Чтобы солнце улыбалось, Нас с тобой согреть старалось, Нужно просто стать добрей, И мириться нам скорей!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3214686"/>
            <a:ext cx="29289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Давай с тобой мириться. И во всем делиться. А кто не будет мириться, С тем не будем водиться.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190430_134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90425_131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190425_132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190426_133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90426_170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hello_html_dd82a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190426_152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\3361823_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857356" y="1444406"/>
            <a:ext cx="607223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Добрым быть совсем не   просто,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зависит доброта от роста.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зависит доброта от цвета,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Доброта не пряник, не конфета.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Если доброта, как солнце, светит,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Радуются взрослые и дети.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Н.Тулупова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190425_11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190425_111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Новая папка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Frame (4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esktop\Новая папка\Frame (4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071670" y="685078"/>
            <a:ext cx="6000792" cy="47089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Количество участников проекта: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Воспитатель: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Эрдынеева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С.М, дети </a:t>
            </a:r>
            <a:r>
              <a:rPr lang="en-US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родители детей.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Возраст детей: 4 -5 лет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Тип проекта: социально-личностный, общественно-полезный, практико-ориентированный, краткосрочный.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Образовательные области: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Социально коммуникативное развитие;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Познавательное развитие;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Речевое развитие;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Художественно-эстетическое развитие;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Физическое развитие.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работы: игровая, познавательно - исследовательская, продуктивная, взаимодействие с родителями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s120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00034" y="-125023"/>
            <a:ext cx="428628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 исходит из интересов и потребностей детей.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у детей положительных качеств характера, способствовать сплочению коллектива, мотивировать детей на совершение добрых поступков, добрых дел во благо других людей.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Исходя из поставленной цели, сформированы следующие задачи: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формировать доброжелательные дружеские взаимоотношения между детьми;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воспитывать умение оценивать поступки окружающих;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развивать негативное восприятие и отношение к плохим поступкам в жизни и литературных произведений                                          - поощрять стремление ребенка совершать добрые поступки;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развивать представление детей о понятиях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добро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зло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их важности в жизни людей;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сохранение и укрепление здоровья детей.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Новая папка\detskiedlyaoformleniya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14289"/>
            <a:ext cx="52863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1111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АКТУАЛЬНОСТЬ ПРОЕКТА:В последние годы много говорят о кризисе нравственности и </a:t>
            </a:r>
            <a:r>
              <a:rPr lang="ru-RU" sz="1600" b="1" dirty="0" err="1" smtClean="0">
                <a:solidFill>
                  <a:srgbClr val="11111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бездуховности</a:t>
            </a:r>
            <a:r>
              <a:rPr lang="ru-RU" sz="1600" b="1" dirty="0" smtClean="0">
                <a:solidFill>
                  <a:srgbClr val="11111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Этот кризис проявляется, прежде всего, в доминировании материальных ценностей над духовными, что приводит к искажению представлений детей о таких добродетелях, как доброта, отзывчивость, милосердие, великодушие, справедливость.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1111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обществе отмечается общий рост социальной напряженности и агрессии, а это отражается на детях и проявляется в детской агрессивности и враждебности. Искажения нравственного сознания, эмоциональная, волевая, душевная и духовная незрелость прослеживаются сегодня у детей дошкольного возраста. Поэтому работа педагогов ДОО, главной целью которой является формирование первоначальных представлений о нравственных чувствах и эмоциях представляется на сегодняшний момент очень актуальной.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11111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Современное общество заинтересовано в воспитании высокоразвитой неповторимой личности. Умение справляться с проявлениями собственного эгоизма, уважать мнение других людей, приходить на помощь, сочувствовать и сопереживать другим людям, доброта – вот те необходимые качества, которые необходимо заложить в раннем возрасте.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1131507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357167"/>
            <a:ext cx="635796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Предполагаемые результаты: Дети научатся налаживать дружеские взаимоотношения со сверстниками. - Будут пользоваться вежливыми словами со взрослыми и сверстниками.  Будут бережно относятся к живой природе.  Дети буду иметь четкое представление о доброте, добрых поступках.  Дети выучат стихи, пословицы о доброте, считалки, </a:t>
            </a:r>
            <a:r>
              <a:rPr lang="ru-RU" sz="2400" b="1" dirty="0" err="1" smtClean="0"/>
              <a:t>мирилки</a:t>
            </a:r>
            <a:r>
              <a:rPr lang="ru-RU" sz="2400" b="1" dirty="0" smtClean="0"/>
              <a:t>.  Этапы работы: 1.Подготовительный; 2.Основной (практический); 3.Заключительный</a:t>
            </a:r>
          </a:p>
          <a:p>
            <a:r>
              <a:rPr lang="ru-RU" sz="2400" b="1" dirty="0" smtClean="0"/>
              <a:t>Формы реализации проекта: Непосредственно образовательная деятельность Игры Беседы. Просмотр мультфильмов, презентаций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Новая папка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9542"/>
            <a:ext cx="9237663" cy="7067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Новая папка\Ну-погоди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14942" y="1428736"/>
            <a:ext cx="371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Подготовительный этап. 1. Подобрать дидактический материал, наглядные пособия, (иллюстрации к сказкам, мультфильмы о добре и зле, видеоролики, пальчиковую гимнастику).Подобрать стихи по теме проекта, сказки и рассказы, пословицы и поговорки. Подготовить консультации для родителей, картотеку бесед по теме проекта, фонограмму песен о добре. 2. Составить перспективный план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2. Основной этап. НОД по нравственному воспитанию «Спешим делать добро». Речевое развитие: Разучивание пословиц и поговорок. Разучивание стихов о добре. Ситуативные беседы «Что такое доброта?», «Поговорим о добре», «В мире вежливых слов и добрых поступков».   Чтение художественной литературы: «Друзья-товарищи» С. Я. Маршак, «Доктор Айболит» ,«</a:t>
            </a:r>
            <a:r>
              <a:rPr lang="ru-RU" b="1" dirty="0" err="1" smtClean="0"/>
              <a:t>Мойдодыр</a:t>
            </a:r>
            <a:r>
              <a:rPr lang="ru-RU" b="1" dirty="0" smtClean="0"/>
              <a:t>» К. Чуковский, «Сестрица </a:t>
            </a:r>
            <a:r>
              <a:rPr lang="ru-RU" b="1" dirty="0" err="1" smtClean="0"/>
              <a:t>Аленушка</a:t>
            </a:r>
            <a:r>
              <a:rPr lang="ru-RU" b="1" dirty="0" smtClean="0"/>
              <a:t> и братец Иванушка», «Рукавичка», «Гуси – лебеди». Игровая деятельность: Дидактические игры «Вежливые слова», «Что такое хорошо и что такое плохо?». Сюжетно-ролевые игры «Семья», Пальчиковые игры «Доброта». Дидактическая игра «Скажи другу доброе слово». Труд : Полив цветов, дежурство по занятиям, столовой, помощь сверстникам. </a:t>
            </a:r>
            <a:r>
              <a:rPr lang="ru-RU" b="1" dirty="0" err="1" smtClean="0"/>
              <a:t>Художественное-эстетическое</a:t>
            </a:r>
            <a:r>
              <a:rPr lang="ru-RU" b="1" dirty="0" smtClean="0"/>
              <a:t> творчество: рисунок «СОЛНЦЕ ИЗ ЗА ТУЧ» Просмотр мультфильмов: «</a:t>
            </a:r>
            <a:r>
              <a:rPr lang="ru-RU" b="1" dirty="0" err="1" smtClean="0"/>
              <a:t>Лунтик</a:t>
            </a:r>
            <a:r>
              <a:rPr lang="ru-RU" b="1" dirty="0" smtClean="0"/>
              <a:t>», Кот Леопольд. Работа с </a:t>
            </a:r>
            <a:r>
              <a:rPr lang="ru-RU" b="1" dirty="0" err="1" smtClean="0"/>
              <a:t>лэпбуком</a:t>
            </a:r>
            <a:r>
              <a:rPr lang="ru-RU" b="1" dirty="0" smtClean="0"/>
              <a:t> о доброте и дружбе.</a:t>
            </a:r>
          </a:p>
          <a:p>
            <a:r>
              <a:rPr lang="ru-RU" b="1" dirty="0" smtClean="0"/>
              <a:t>ИТОГ: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071943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Дети умеют налаживать дружеские взаимоотношения со сверстниками. У детей возникает желание совершать добрые дела. Постоянно пользуются при общении со взрослыми и сверстниками вежливыми словами. Бережно относятся к живой природе. Дети имеют четкое представление о доброте, добрых поступках. Дети знают стихи, пословицы о доброте, считалки, </a:t>
            </a:r>
            <a:r>
              <a:rPr lang="ru-RU" b="1" dirty="0" err="1" smtClean="0"/>
              <a:t>мирилки</a:t>
            </a:r>
            <a:r>
              <a:rPr lang="ru-RU" b="1" dirty="0" smtClean="0"/>
              <a:t>. Они стали охотнее их применять в совместной деятельности. Обогатился словарный запас по данной теме. Пополнение уголка книги в группе книгами о добре и добрых поступках. У родителей повысится интерес к жизни группы.</a:t>
            </a:r>
            <a:endParaRPr lang="ru-RU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247</TotalTime>
  <Words>856</Words>
  <Application>Microsoft Office PowerPoint</Application>
  <PresentationFormat>Экран (4:3)</PresentationFormat>
  <Paragraphs>52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Аптека</vt:lpstr>
      <vt:lpstr>эрдынеева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28</cp:revision>
  <dcterms:created xsi:type="dcterms:W3CDTF">2019-04-23T09:55:37Z</dcterms:created>
  <dcterms:modified xsi:type="dcterms:W3CDTF">2019-05-06T01:48:24Z</dcterms:modified>
</cp:coreProperties>
</file>