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9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77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16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6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78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0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20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57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23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78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03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460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04.05.2019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3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1228" y="2628899"/>
            <a:ext cx="9352553" cy="698230"/>
          </a:xfrm>
        </p:spPr>
        <p:txBody>
          <a:bodyPr>
            <a:noAutofit/>
          </a:bodyPr>
          <a:lstStyle/>
          <a:p>
            <a:r>
              <a:rPr lang="ru-RU" sz="6000" dirty="0" smtClean="0">
                <a:latin typeface="Monotype Corsiva" panose="03010101010201010101" pitchFamily="66" charset="0"/>
              </a:rPr>
              <a:t>Проект: Театр для малышей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1228" y="762592"/>
            <a:ext cx="8825658" cy="86142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«Огонёк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5890" y="5511888"/>
            <a:ext cx="2775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С. Багдарин </a:t>
            </a:r>
          </a:p>
          <a:p>
            <a:pPr algn="ctr"/>
            <a:r>
              <a:rPr lang="ru-RU" sz="2400" dirty="0" smtClean="0"/>
              <a:t>2019 г.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77415" y="4050176"/>
            <a:ext cx="539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Выполнил: воспитатель </a:t>
            </a:r>
            <a:r>
              <a:rPr lang="ru-RU" sz="2400" dirty="0" err="1" smtClean="0"/>
              <a:t>Догончина</a:t>
            </a:r>
            <a:r>
              <a:rPr lang="ru-RU" sz="2400" dirty="0" smtClean="0"/>
              <a:t> С.В.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1166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9" t="12683" r="204" b="21463"/>
          <a:stretch/>
        </p:blipFill>
        <p:spPr>
          <a:xfrm>
            <a:off x="1460811" y="869795"/>
            <a:ext cx="9188604" cy="638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8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Пальчиковые игры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985872" y="1442030"/>
            <a:ext cx="6034617" cy="45259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067" y="2152185"/>
            <a:ext cx="2712271" cy="31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6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5278" y="365125"/>
            <a:ext cx="9268522" cy="1325563"/>
          </a:xfrm>
        </p:spPr>
        <p:txBody>
          <a:bodyPr/>
          <a:lstStyle/>
          <a:p>
            <a:r>
              <a:rPr lang="ru-RU" dirty="0" smtClean="0"/>
              <a:t> сериация сказки «Колобок»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1" t="13912"/>
          <a:stretch/>
        </p:blipFill>
        <p:spPr>
          <a:xfrm>
            <a:off x="1672683" y="1421989"/>
            <a:ext cx="6142179" cy="50226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422" y="2206083"/>
            <a:ext cx="3162300" cy="30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813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Театрализация сказки «Теремок»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41" y="1690688"/>
            <a:ext cx="3508773" cy="46783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0" b="15643"/>
          <a:stretch/>
        </p:blipFill>
        <p:spPr>
          <a:xfrm>
            <a:off x="6635440" y="1598959"/>
            <a:ext cx="3869008" cy="469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3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73" t="37233" r="1365" b="15613"/>
          <a:stretch/>
        </p:blipFill>
        <p:spPr>
          <a:xfrm>
            <a:off x="666891" y="365125"/>
            <a:ext cx="10573539" cy="6485103"/>
          </a:xfrm>
        </p:spPr>
      </p:pic>
    </p:spTree>
    <p:extLst>
      <p:ext uri="{BB962C8B-B14F-4D97-AF65-F5344CB8AC3E}">
        <p14:creationId xmlns:p14="http://schemas.microsoft.com/office/powerpoint/2010/main" val="148428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Планирование мероприятий на следующий учебный год в рамках реализации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Разработка сценария совместно с родителями;</a:t>
            </a:r>
          </a:p>
          <a:p>
            <a:r>
              <a:rPr lang="ru-RU" dirty="0" smtClean="0"/>
              <a:t>Изготовление и подбор реквизита;</a:t>
            </a:r>
          </a:p>
          <a:p>
            <a:r>
              <a:rPr lang="ru-RU" dirty="0" smtClean="0"/>
              <a:t>Проведение репетиций;</a:t>
            </a:r>
          </a:p>
          <a:p>
            <a:r>
              <a:rPr lang="ru-RU" dirty="0" smtClean="0"/>
              <a:t>Презентация, просмотр итоговых театральных мини-постановок;</a:t>
            </a:r>
          </a:p>
          <a:p>
            <a:r>
              <a:rPr lang="ru-RU" dirty="0" smtClean="0"/>
              <a:t>Опрос родителей, подведение итогов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268" y="3958682"/>
            <a:ext cx="2934595" cy="25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5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31581" y="2365169"/>
            <a:ext cx="91518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7813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</a:t>
            </a:r>
            <a:r>
              <a:rPr lang="ru-RU" dirty="0" smtClean="0"/>
              <a:t>ь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4040" y="1417638"/>
            <a:ext cx="10426390" cy="4830761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Театрализация- популярное и увлекательное направление;</a:t>
            </a:r>
          </a:p>
          <a:p>
            <a:r>
              <a:rPr lang="ru-RU" sz="3200" dirty="0" smtClean="0"/>
              <a:t>Социальная и игровая направленность;</a:t>
            </a:r>
          </a:p>
          <a:p>
            <a:r>
              <a:rPr lang="ru-RU" sz="3200" dirty="0" smtClean="0"/>
              <a:t>Позволяет решать педагогические задачи (развитие речи, интеллектуальное и художественное воспитание);</a:t>
            </a:r>
          </a:p>
          <a:p>
            <a:r>
              <a:rPr lang="ru-RU" sz="3200" dirty="0" smtClean="0"/>
              <a:t>Познание окружающего мира;</a:t>
            </a:r>
          </a:p>
          <a:p>
            <a:r>
              <a:rPr lang="ru-RU" sz="3200" dirty="0" smtClean="0"/>
              <a:t>Год театра в России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397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 smtClean="0"/>
              <a:t>Цель проекта: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826" y="1853248"/>
            <a:ext cx="11257417" cy="4195481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Создание условий для развития и поддержки интереса детей младшего дошкольного возраста к театру и театрализованной деятельности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3354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Педагогические методы и приемы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9229" y="1420725"/>
            <a:ext cx="9839757" cy="4511169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Наглядный</a:t>
            </a:r>
            <a:r>
              <a:rPr lang="ru-RU" sz="2800" dirty="0" smtClean="0"/>
              <a:t> </a:t>
            </a:r>
            <a:r>
              <a:rPr lang="ru-RU" sz="2800" dirty="0" smtClean="0"/>
              <a:t>(выставка рисунков, поделок, предметов)</a:t>
            </a:r>
          </a:p>
          <a:p>
            <a:r>
              <a:rPr lang="ru-RU" sz="2800" b="1" dirty="0" smtClean="0"/>
              <a:t>Словесный</a:t>
            </a:r>
            <a:r>
              <a:rPr lang="ru-RU" sz="2800" dirty="0" smtClean="0"/>
              <a:t> (рассказывание, чтение художественной литературы, беседа)</a:t>
            </a:r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r>
              <a:rPr lang="ru-RU" sz="2800" b="1" dirty="0" smtClean="0"/>
              <a:t>      Игровые </a:t>
            </a:r>
            <a:r>
              <a:rPr lang="ru-RU" sz="2800" b="1" dirty="0" smtClean="0"/>
              <a:t>методы и приёмы</a:t>
            </a:r>
            <a:r>
              <a:rPr lang="ru-RU" sz="2800" dirty="0" smtClean="0"/>
              <a:t>: </a:t>
            </a:r>
          </a:p>
          <a:p>
            <a:r>
              <a:rPr lang="ru-RU" sz="2800" dirty="0" smtClean="0"/>
              <a:t>Дидактические игры </a:t>
            </a:r>
          </a:p>
          <a:p>
            <a:r>
              <a:rPr lang="ru-RU" sz="2800" dirty="0" smtClean="0"/>
              <a:t>Подвижные игры</a:t>
            </a:r>
          </a:p>
          <a:p>
            <a:r>
              <a:rPr lang="ru-RU" sz="2800" dirty="0" smtClean="0"/>
              <a:t>Игры, забавы, инсценировки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707" y="3490331"/>
            <a:ext cx="3254279" cy="244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1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58804"/>
            <a:ext cx="9404723" cy="1400530"/>
          </a:xfrm>
        </p:spPr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511" y="1559333"/>
            <a:ext cx="11192103" cy="4431389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3200" dirty="0" smtClean="0"/>
              <a:t>Создать условия для реализации проекта (отбор содержания, подготовка дидактического материала и др.)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dirty="0" smtClean="0"/>
              <a:t>Формировать </a:t>
            </a:r>
            <a:r>
              <a:rPr lang="ru-RU" sz="3200" dirty="0" smtClean="0"/>
              <a:t>у детей и родителей интерес к театру и совместной театрализованной деятельности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dirty="0" smtClean="0"/>
              <a:t>Развивать у детей первичные навыки в области театрального искусства </a:t>
            </a:r>
            <a:r>
              <a:rPr lang="ru-RU" sz="3200" dirty="0" smtClean="0"/>
              <a:t>(эмоциональный отклик в виде положительных эмоций, реакции на увиденное, использование </a:t>
            </a:r>
            <a:r>
              <a:rPr lang="ru-RU" sz="3200" dirty="0" smtClean="0"/>
              <a:t>мимики, жестов, </a:t>
            </a:r>
            <a:r>
              <a:rPr lang="ru-RU" sz="3200" dirty="0" smtClean="0"/>
              <a:t>голоса, подражание героям)</a:t>
            </a:r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164184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реализации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u="sng" dirty="0" smtClean="0"/>
              <a:t>Подготовительный</a:t>
            </a:r>
            <a:r>
              <a:rPr lang="ru-RU" sz="3600" dirty="0" smtClean="0"/>
              <a:t> (планирование, отбор содержания, ознакомление родителей с проектом)</a:t>
            </a:r>
          </a:p>
          <a:p>
            <a:r>
              <a:rPr lang="ru-RU" sz="3600" u="sng" dirty="0" smtClean="0"/>
              <a:t>Основной</a:t>
            </a:r>
            <a:r>
              <a:rPr lang="ru-RU" sz="3600" dirty="0" smtClean="0"/>
              <a:t> (практический)</a:t>
            </a:r>
          </a:p>
          <a:p>
            <a:r>
              <a:rPr lang="ru-RU" sz="3600" u="sng" dirty="0" smtClean="0"/>
              <a:t>Заключительный</a:t>
            </a:r>
            <a:r>
              <a:rPr lang="ru-RU" sz="3600" dirty="0" smtClean="0"/>
              <a:t> (презентационный)</a:t>
            </a:r>
          </a:p>
          <a:p>
            <a:r>
              <a:rPr lang="ru-RU" sz="3600" u="sng" dirty="0" smtClean="0"/>
              <a:t>Этап коррекции и контроля </a:t>
            </a:r>
            <a:r>
              <a:rPr lang="ru-RU" sz="3600" dirty="0" smtClean="0"/>
              <a:t>(подведение итогов)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8003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Практический (основной) этап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86" y="1417638"/>
            <a:ext cx="6034617" cy="4525963"/>
          </a:xfrm>
        </p:spPr>
      </p:pic>
      <p:sp>
        <p:nvSpPr>
          <p:cNvPr id="5" name="TextBox 4"/>
          <p:cNvSpPr txBox="1"/>
          <p:nvPr/>
        </p:nvSpPr>
        <p:spPr>
          <a:xfrm>
            <a:off x="691376" y="2497872"/>
            <a:ext cx="38583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Чтение</a:t>
            </a:r>
          </a:p>
          <a:p>
            <a:r>
              <a:rPr lang="ru-RU" sz="4000" dirty="0" smtClean="0"/>
              <a:t>художественной</a:t>
            </a:r>
          </a:p>
          <a:p>
            <a:r>
              <a:rPr lang="ru-RU" sz="4000" dirty="0" smtClean="0"/>
              <a:t>литературы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12323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Чтение сказки «Теремок»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0" y="1495697"/>
            <a:ext cx="6034617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718" y="1700561"/>
            <a:ext cx="4314825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9058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6858" y="365125"/>
            <a:ext cx="9446941" cy="1325563"/>
          </a:xfrm>
        </p:spPr>
        <p:txBody>
          <a:bodyPr/>
          <a:lstStyle/>
          <a:p>
            <a:r>
              <a:rPr lang="ru-RU" dirty="0" smtClean="0"/>
              <a:t>Инсценировка сказки «Репка»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497" y="1467663"/>
            <a:ext cx="6328033" cy="47460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32" y="2062976"/>
            <a:ext cx="4045983" cy="2638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3744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</TotalTime>
  <Words>275</Words>
  <Application>Microsoft Office PowerPoint</Application>
  <PresentationFormat>Широкоэкранный</PresentationFormat>
  <Paragraphs>46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Monotype Corsiva</vt:lpstr>
      <vt:lpstr>Times New Roman</vt:lpstr>
      <vt:lpstr>1_Тема Office</vt:lpstr>
      <vt:lpstr>Проект: Театр для малышей</vt:lpstr>
      <vt:lpstr>Актуальность проекта:</vt:lpstr>
      <vt:lpstr>Цель проекта:</vt:lpstr>
      <vt:lpstr>Педагогические методы и приемы </vt:lpstr>
      <vt:lpstr>Задачи:</vt:lpstr>
      <vt:lpstr>Этапы реализации проекта</vt:lpstr>
      <vt:lpstr>Практический (основной) этап</vt:lpstr>
      <vt:lpstr>Чтение сказки «Теремок»</vt:lpstr>
      <vt:lpstr>Инсценировка сказки «Репка»</vt:lpstr>
      <vt:lpstr>Презентация PowerPoint</vt:lpstr>
      <vt:lpstr>Пальчиковые игры</vt:lpstr>
      <vt:lpstr> сериация сказки «Колобок»</vt:lpstr>
      <vt:lpstr>Театрализация сказки «Теремок»</vt:lpstr>
      <vt:lpstr>Презентация PowerPoint</vt:lpstr>
      <vt:lpstr>Планирование мероприятий на следующий учебный год в рамках реализации проекта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19</cp:revision>
  <dcterms:created xsi:type="dcterms:W3CDTF">2019-05-03T10:05:05Z</dcterms:created>
  <dcterms:modified xsi:type="dcterms:W3CDTF">2019-05-04T12:10:12Z</dcterms:modified>
</cp:coreProperties>
</file>